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21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2686" y="3098474"/>
            <a:ext cx="771482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a </a:t>
            </a:r>
            <a:r>
              <a:rPr lang="fr-FR" sz="2800" dirty="0" err="1" smtClean="0">
                <a:latin typeface="Kristen ITC" pitchFamily="66" charset="0"/>
              </a:rPr>
              <a:t>typical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day</a:t>
            </a:r>
            <a:r>
              <a:rPr lang="fr-FR" sz="2800" dirty="0" smtClean="0">
                <a:latin typeface="Kristen ITC" pitchFamily="66" charset="0"/>
              </a:rPr>
              <a:t> in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life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20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Lydia Nusbaum</cp:lastModifiedBy>
  <cp:revision>21</cp:revision>
  <dcterms:created xsi:type="dcterms:W3CDTF">2011-09-14T23:22:57Z</dcterms:created>
  <dcterms:modified xsi:type="dcterms:W3CDTF">2011-10-21T14:03:08Z</dcterms:modified>
</cp:coreProperties>
</file>